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4" r:id="rId6"/>
    <p:sldId id="350" r:id="rId7"/>
    <p:sldId id="405" r:id="rId8"/>
    <p:sldId id="410" r:id="rId9"/>
    <p:sldId id="406" r:id="rId10"/>
    <p:sldId id="413" r:id="rId11"/>
    <p:sldId id="411" r:id="rId12"/>
    <p:sldId id="408" r:id="rId13"/>
    <p:sldId id="407" r:id="rId14"/>
    <p:sldId id="414" r:id="rId15"/>
    <p:sldId id="38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 Verbeek" initials="GV" lastIdx="1" clrIdx="0">
    <p:extLst>
      <p:ext uri="{19B8F6BF-5375-455C-9EA6-DF929625EA0E}">
        <p15:presenceInfo xmlns:p15="http://schemas.microsoft.com/office/powerpoint/2012/main" userId="S-1-5-21-2483263013-661348462-4172844734-384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8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é Verbeek" userId="20d2065d-8055-4a68-a463-00777506795f" providerId="ADAL" clId="{13D6EF47-ADDE-4472-9CFC-52AA0F14F713}"/>
    <pc:docChg chg="undo custSel addSld delSld modSld">
      <pc:chgData name="Gé Verbeek" userId="20d2065d-8055-4a68-a463-00777506795f" providerId="ADAL" clId="{13D6EF47-ADDE-4472-9CFC-52AA0F14F713}" dt="2023-02-14T11:46:22.872" v="25" actId="2696"/>
      <pc:docMkLst>
        <pc:docMk/>
      </pc:docMkLst>
      <pc:sldChg chg="del">
        <pc:chgData name="Gé Verbeek" userId="20d2065d-8055-4a68-a463-00777506795f" providerId="ADAL" clId="{13D6EF47-ADDE-4472-9CFC-52AA0F14F713}" dt="2023-02-14T11:44:53.604" v="3" actId="2696"/>
        <pc:sldMkLst>
          <pc:docMk/>
          <pc:sldMk cId="1478273030" sldId="407"/>
        </pc:sldMkLst>
      </pc:sldChg>
      <pc:sldChg chg="add del">
        <pc:chgData name="Gé Verbeek" userId="20d2065d-8055-4a68-a463-00777506795f" providerId="ADAL" clId="{13D6EF47-ADDE-4472-9CFC-52AA0F14F713}" dt="2023-02-14T11:44:52.603" v="2" actId="2696"/>
        <pc:sldMkLst>
          <pc:docMk/>
          <pc:sldMk cId="1537643246" sldId="409"/>
        </pc:sldMkLst>
      </pc:sldChg>
      <pc:sldChg chg="modSp del">
        <pc:chgData name="Gé Verbeek" userId="20d2065d-8055-4a68-a463-00777506795f" providerId="ADAL" clId="{13D6EF47-ADDE-4472-9CFC-52AA0F14F713}" dt="2023-02-14T11:46:22.872" v="25" actId="2696"/>
        <pc:sldMkLst>
          <pc:docMk/>
          <pc:sldMk cId="2296213015" sldId="412"/>
        </pc:sldMkLst>
        <pc:spChg chg="mod">
          <ac:chgData name="Gé Verbeek" userId="20d2065d-8055-4a68-a463-00777506795f" providerId="ADAL" clId="{13D6EF47-ADDE-4472-9CFC-52AA0F14F713}" dt="2023-02-14T11:45:17.897" v="24" actId="14100"/>
          <ac:spMkLst>
            <pc:docMk/>
            <pc:sldMk cId="2296213015" sldId="412"/>
            <ac:spMk id="5122" creationId="{80899F95-2E30-4511-922B-B88C19CF0D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B7032-F0D6-4A01-845E-F640D5DCE90C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A04F1-D7F4-4979-9173-69F0753CB5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730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02E0-DB6B-495D-8684-7297BB1858EF}" type="datetimeFigureOut">
              <a:rPr lang="nl-NL" smtClean="0"/>
              <a:t>14-2-2023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2AE81-861B-4764-8A92-10FE93FC7A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770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290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2500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25392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68785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0797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4539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9361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jdelijke aanduiding voor dia-afbeelding 1">
            <a:extLst>
              <a:ext uri="{FF2B5EF4-FFF2-40B4-BE49-F238E27FC236}">
                <a16:creationId xmlns:a16="http://schemas.microsoft.com/office/drawing/2014/main" id="{1C13E056-3467-4DB7-ACF5-FEEB917C2D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Tijdelijke aanduiding voor notities 2">
            <a:extLst>
              <a:ext uri="{FF2B5EF4-FFF2-40B4-BE49-F238E27FC236}">
                <a16:creationId xmlns:a16="http://schemas.microsoft.com/office/drawing/2014/main" id="{E13258CD-7466-4121-9F6E-C07A30B44B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148" name="Tijdelijke aanduiding voor dianummer 3">
            <a:extLst>
              <a:ext uri="{FF2B5EF4-FFF2-40B4-BE49-F238E27FC236}">
                <a16:creationId xmlns:a16="http://schemas.microsoft.com/office/drawing/2014/main" id="{C9A7B717-2C24-4EA4-9553-56AEF89AE2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337810C9-7125-43D1-9871-930FCE97917F}" type="slidenum">
              <a:rPr lang="nl-NL" altLang="nl-NL" smtClean="0"/>
              <a:pPr/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617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 userDrawn="1"/>
        </p:nvSpPr>
        <p:spPr>
          <a:xfrm>
            <a:off x="1087655" y="6098221"/>
            <a:ext cx="6240021" cy="4571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 userDrawn="1"/>
        </p:nvSpPr>
        <p:spPr>
          <a:xfrm>
            <a:off x="1130533" y="6142150"/>
            <a:ext cx="59632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TlsoSDBz7Y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HKh-zfgpzG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73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b="1" dirty="0"/>
              <a:t>Led knipperen op temperatuur</a:t>
            </a:r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A383B68B-2032-4368-9ABB-A903FF830A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9939" y="1497958"/>
            <a:ext cx="8780383" cy="466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7303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4AE6-AFBE-47E6-A286-E86DC1E5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01" y="409338"/>
            <a:ext cx="9036000" cy="1080000"/>
          </a:xfrm>
        </p:spPr>
        <p:txBody>
          <a:bodyPr/>
          <a:lstStyle/>
          <a:p>
            <a:r>
              <a:rPr lang="nl-NL" dirty="0"/>
              <a:t>Led knipperen op temperatuur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7C6DBA-B57A-4EE5-8D5B-D614D4065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C8501F-5498-413E-8E38-9B618F41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01" y="1517376"/>
            <a:ext cx="7683895" cy="53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52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8761" y="1102151"/>
            <a:ext cx="7886700" cy="996950"/>
          </a:xfrm>
        </p:spPr>
        <p:txBody>
          <a:bodyPr>
            <a:normAutofit/>
          </a:bodyPr>
          <a:lstStyle/>
          <a:p>
            <a:pPr eaLnBrk="1" hangingPunct="1"/>
            <a:endParaRPr lang="nl-NL" altLang="nl-NL" b="1" dirty="0"/>
          </a:p>
        </p:txBody>
      </p:sp>
      <p:pic>
        <p:nvPicPr>
          <p:cNvPr id="5124" name="Afbeelding 6">
            <a:extLst>
              <a:ext uri="{FF2B5EF4-FFF2-40B4-BE49-F238E27FC236}">
                <a16:creationId xmlns:a16="http://schemas.microsoft.com/office/drawing/2014/main" id="{CD798D11-19D8-4507-99B0-33217548E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59B081-B505-4881-BC89-DBFD945D3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05825" y="1403809"/>
            <a:ext cx="8192571" cy="421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8040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5BF33C1D-068A-4FDD-AE17-E6B3983E6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b="1"/>
              <a:t>Aftrap</a:t>
            </a:r>
          </a:p>
        </p:txBody>
      </p:sp>
      <p:pic>
        <p:nvPicPr>
          <p:cNvPr id="4099" name="Afbeelding 6">
            <a:extLst>
              <a:ext uri="{FF2B5EF4-FFF2-40B4-BE49-F238E27FC236}">
                <a16:creationId xmlns:a16="http://schemas.microsoft.com/office/drawing/2014/main" id="{75FAD6AD-3C9B-492F-9EB2-0AAC9582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330201"/>
            <a:ext cx="25558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Afbeelding 3">
            <a:extLst>
              <a:ext uri="{FF2B5EF4-FFF2-40B4-BE49-F238E27FC236}">
                <a16:creationId xmlns:a16="http://schemas.microsoft.com/office/drawing/2014/main" id="{08AD22CF-237A-4C8F-AAD3-DEDB17470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04938"/>
            <a:ext cx="91440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900114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 err="1"/>
              <a:t>Arduino</a:t>
            </a:r>
            <a:endParaRPr lang="nl-NL" altLang="nl-NL" b="1" dirty="0"/>
          </a:p>
        </p:txBody>
      </p:sp>
      <p:pic>
        <p:nvPicPr>
          <p:cNvPr id="1026" name="Picture 2" descr="A000066 - Arduino - Evaluation Board, MCU 8-Bit, Arduino Uno R3">
            <a:extLst>
              <a:ext uri="{FF2B5EF4-FFF2-40B4-BE49-F238E27FC236}">
                <a16:creationId xmlns:a16="http://schemas.microsoft.com/office/drawing/2014/main" id="{7BA7B622-738B-4CB6-8262-DDB2EFA64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73" y="2228571"/>
            <a:ext cx="3742771" cy="27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Arduino Logo Registered.svg - Wikipedia">
            <a:extLst>
              <a:ext uri="{FF2B5EF4-FFF2-40B4-BE49-F238E27FC236}">
                <a16:creationId xmlns:a16="http://schemas.microsoft.com/office/drawing/2014/main" id="{A75C11C6-FE56-42AC-99DB-1CF90D912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552699"/>
            <a:ext cx="3321230" cy="223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5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pic>
        <p:nvPicPr>
          <p:cNvPr id="2" name="Onlinemedia 1">
            <a:hlinkClick r:id="" action="ppaction://media"/>
            <a:extLst>
              <a:ext uri="{FF2B5EF4-FFF2-40B4-BE49-F238E27FC236}">
                <a16:creationId xmlns:a16="http://schemas.microsoft.com/office/drawing/2014/main" id="{DCB2DA49-D389-40AE-9AA3-46934CFA33F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0435" y="1179060"/>
            <a:ext cx="9043447" cy="50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714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7A9447-476F-4161-9C51-F39FBAC5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224" y="1728000"/>
            <a:ext cx="8712776" cy="4351338"/>
          </a:xfrm>
        </p:spPr>
        <p:txBody>
          <a:bodyPr/>
          <a:lstStyle/>
          <a:p>
            <a:pPr indent="0">
              <a:buNone/>
            </a:pPr>
            <a:r>
              <a:rPr lang="nl-NL" dirty="0"/>
              <a:t>schakeling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9B77A14-567B-4162-80BC-32D732AA3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60"/>
          <a:stretch/>
        </p:blipFill>
        <p:spPr>
          <a:xfrm>
            <a:off x="1020501" y="2222130"/>
            <a:ext cx="6864991" cy="46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3715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224" y="592001"/>
            <a:ext cx="7886700" cy="996950"/>
          </a:xfrm>
        </p:spPr>
        <p:txBody>
          <a:bodyPr/>
          <a:lstStyle/>
          <a:p>
            <a:pPr eaLnBrk="1" hangingPunct="1"/>
            <a:r>
              <a:rPr lang="nl-NL" altLang="nl-NL" b="1" dirty="0"/>
              <a:t>LED knipperen met potmeter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0CDACF-9613-43A2-8534-02FF74A7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8F201CC-F8C7-486B-8EA8-6B3D3B42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52" y="1112345"/>
            <a:ext cx="8885583" cy="61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92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01683-44EC-4281-A223-9DEAD5D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LED knipperen met aan/uit knop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3CE7333E-860F-4554-88B5-D60383B719C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6892" y="1488029"/>
            <a:ext cx="8522615" cy="479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630" y="182698"/>
            <a:ext cx="9591918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LED </a:t>
            </a:r>
            <a:r>
              <a:rPr lang="nl-NL" altLang="nl-NL" dirty="0"/>
              <a:t>aan en uit zetten met drukknop</a:t>
            </a:r>
            <a:endParaRPr lang="nl-NL" altLang="nl-NL" b="1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B4067BBF-161A-49AF-A611-ACBEC7108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4629" y="1129198"/>
            <a:ext cx="7319519" cy="521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0449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80899F95-2E30-4511-922B-B88C19CF0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630" y="182698"/>
            <a:ext cx="9591918" cy="99695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b="1" dirty="0"/>
              <a:t>LED </a:t>
            </a:r>
            <a:r>
              <a:rPr lang="nl-NL" altLang="nl-NL" dirty="0"/>
              <a:t>aan en uit zetten met drukknop</a:t>
            </a:r>
            <a:endParaRPr lang="nl-NL" altLang="nl-NL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AF1479-8B08-4840-8EB2-EB5B3FBC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E6D422-6F86-41D1-8D19-4ADBA7B0DA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34" y="1106946"/>
            <a:ext cx="8474912" cy="56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913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zone college.potx" id="{289ACBD9-B65D-4D7B-8071-B2DBE1A5FCCC}" vid="{1C56739D-5687-4AE6-9ABE-B211D9D1870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D3699BCA81B46AD60454B87AB9121" ma:contentTypeVersion="14" ma:contentTypeDescription="Een nieuw document maken." ma:contentTypeScope="" ma:versionID="0a34a757d3835aa962b5ea0e60445053">
  <xsd:schema xmlns:xsd="http://www.w3.org/2001/XMLSchema" xmlns:xs="http://www.w3.org/2001/XMLSchema" xmlns:p="http://schemas.microsoft.com/office/2006/metadata/properties" xmlns:ns3="88fa185b-b6f4-4426-890a-edc6532e8d4f" xmlns:ns4="521c7c86-cc27-4cef-8605-4ebb03422227" targetNamespace="http://schemas.microsoft.com/office/2006/metadata/properties" ma:root="true" ma:fieldsID="386822e88eac53b09937f43d73668aaf" ns3:_="" ns4:_="">
    <xsd:import namespace="88fa185b-b6f4-4426-890a-edc6532e8d4f"/>
    <xsd:import namespace="521c7c86-cc27-4cef-8605-4ebb034222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fa185b-b6f4-4426-890a-edc6532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c7c86-cc27-4cef-8605-4ebb034222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11434F-F084-4432-98AC-FC021F046F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CA19EB-BADE-474A-91BD-35E5F319F469}">
  <ds:schemaRefs>
    <ds:schemaRef ds:uri="http://schemas.microsoft.com/office/2006/documentManagement/types"/>
    <ds:schemaRef ds:uri="521c7c86-cc27-4cef-8605-4ebb03422227"/>
    <ds:schemaRef ds:uri="http://purl.org/dc/elements/1.1/"/>
    <ds:schemaRef ds:uri="http://schemas.microsoft.com/office/2006/metadata/properties"/>
    <ds:schemaRef ds:uri="88fa185b-b6f4-4426-890a-edc6532e8d4f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8D5908-D77D-4945-BF57-395BB3201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fa185b-b6f4-4426-890a-edc6532e8d4f"/>
    <ds:schemaRef ds:uri="521c7c86-cc27-4cef-8605-4ebb034222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zone college</Template>
  <TotalTime>1254</TotalTime>
  <Words>52</Words>
  <Application>Microsoft Office PowerPoint</Application>
  <PresentationFormat>Breedbeeld</PresentationFormat>
  <Paragraphs>19</Paragraphs>
  <Slides>12</Slides>
  <Notes>8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Kantoorthema</vt:lpstr>
      <vt:lpstr>PowerPoint-presentatie</vt:lpstr>
      <vt:lpstr>Aftrap</vt:lpstr>
      <vt:lpstr>Arduino</vt:lpstr>
      <vt:lpstr>LED knipperen met potmeter</vt:lpstr>
      <vt:lpstr>LED knipperen met potmeter</vt:lpstr>
      <vt:lpstr>LED knipperen met potmeter</vt:lpstr>
      <vt:lpstr>LED knipperen met aan/uit knop</vt:lpstr>
      <vt:lpstr>LED aan en uit zetten met drukknop</vt:lpstr>
      <vt:lpstr>LED aan en uit zetten met drukknop</vt:lpstr>
      <vt:lpstr>Led knipperen op temperatuur</vt:lpstr>
      <vt:lpstr>Led knipperen op temperatuur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Gé Verbeek</dc:creator>
  <cp:lastModifiedBy>Gé Verbeek</cp:lastModifiedBy>
  <cp:revision>88</cp:revision>
  <dcterms:created xsi:type="dcterms:W3CDTF">2020-11-10T08:38:03Z</dcterms:created>
  <dcterms:modified xsi:type="dcterms:W3CDTF">2023-02-14T11:46:27Z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0x010100CF1D3699BCA81B46AD60454B87AB9121</vt:lpwstr>
  </property>
</Properties>
</file>